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58" r:id="rId6"/>
    <p:sldId id="268" r:id="rId7"/>
    <p:sldId id="269" r:id="rId8"/>
    <p:sldId id="270" r:id="rId9"/>
    <p:sldId id="271" r:id="rId10"/>
    <p:sldId id="272" r:id="rId11"/>
    <p:sldId id="273" r:id="rId12"/>
    <p:sldId id="266" r:id="rId13"/>
    <p:sldId id="274" r:id="rId14"/>
    <p:sldId id="275" r:id="rId15"/>
    <p:sldId id="276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65" autoAdjust="0"/>
  </p:normalViewPr>
  <p:slideViewPr>
    <p:cSldViewPr snapToGrid="0" showGuides="1">
      <p:cViewPr varScale="1">
        <p:scale>
          <a:sx n="72" d="100"/>
          <a:sy n="72" d="100"/>
        </p:scale>
        <p:origin x="83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dirty="0"/>
              <a:t>Statistics here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EC9-4D45-A079-9DF887D3CF8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EC9-4D45-A079-9DF887D3CF8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EC9-4D45-A079-9DF887D3CF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46777800"/>
        <c:axId val="746777408"/>
      </c:barChart>
      <c:catAx>
        <c:axId val="746777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408"/>
        <c:crosses val="autoZero"/>
        <c:auto val="1"/>
        <c:lblAlgn val="ctr"/>
        <c:lblOffset val="100"/>
        <c:noMultiLvlLbl val="0"/>
      </c:catAx>
      <c:valAx>
        <c:axId val="746777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6777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BE8-154A-9681-C6C3C60B7B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BE8-154A-9681-C6C3C60B7B55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BE8-154A-9681-C6C3C60B7B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BE8-154A-9681-C6C3C60B7B55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3-484D-BAD2-07E6533109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6/17/2022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6/17/2022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594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2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13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0048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9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9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04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56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02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9023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31CD316-21C7-4FA9-A45A-374D6AE71ED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107D9FB-3967-4583-A9DA-6787AF712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138D5FEB-37FF-4F26-B625-CE2BE91FF2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6C2B67E8-673C-422C-B021-296E2E2B9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687010E4-ADF2-486D-8DF7-B0FF38C6DADF}"/>
              </a:ext>
            </a:extLst>
          </p:cNvPr>
          <p:cNvSpPr/>
          <p:nvPr userDrawn="1"/>
        </p:nvSpPr>
        <p:spPr>
          <a:xfrm>
            <a:off x="954140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159AA79-2237-4A27-BBC2-D44032158D19}"/>
              </a:ext>
            </a:extLst>
          </p:cNvPr>
          <p:cNvSpPr/>
          <p:nvPr userDrawn="1"/>
        </p:nvSpPr>
        <p:spPr>
          <a:xfrm>
            <a:off x="3807539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272B962-9566-42D2-B4C3-E7AA81884A83}"/>
              </a:ext>
            </a:extLst>
          </p:cNvPr>
          <p:cNvSpPr/>
          <p:nvPr userDrawn="1"/>
        </p:nvSpPr>
        <p:spPr>
          <a:xfrm>
            <a:off x="6646275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733285-016C-4C38-816C-83D30C075C70}"/>
              </a:ext>
            </a:extLst>
          </p:cNvPr>
          <p:cNvSpPr/>
          <p:nvPr userDrawn="1"/>
        </p:nvSpPr>
        <p:spPr>
          <a:xfrm>
            <a:off x="9498658" y="1698469"/>
            <a:ext cx="1729332" cy="1729332"/>
          </a:xfrm>
          <a:prstGeom prst="ellipse">
            <a:avLst/>
          </a:prstGeom>
          <a:solidFill>
            <a:schemeClr val="tx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F40DBA4-AB63-4B47-B37F-BCC3D59B5392}"/>
              </a:ext>
            </a:extLst>
          </p:cNvPr>
          <p:cNvSpPr/>
          <p:nvPr userDrawn="1"/>
        </p:nvSpPr>
        <p:spPr>
          <a:xfrm>
            <a:off x="4011967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3EF0AFB-D099-4FF1-8963-7DA87268867F}"/>
              </a:ext>
            </a:extLst>
          </p:cNvPr>
          <p:cNvSpPr/>
          <p:nvPr userDrawn="1"/>
        </p:nvSpPr>
        <p:spPr>
          <a:xfrm>
            <a:off x="6850703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872C96E-9AF3-4FA0-8180-C213C7F2209E}"/>
              </a:ext>
            </a:extLst>
          </p:cNvPr>
          <p:cNvSpPr/>
          <p:nvPr userDrawn="1"/>
        </p:nvSpPr>
        <p:spPr>
          <a:xfrm>
            <a:off x="9703086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A08BE29-CFA5-4E0D-9DBE-A430AE1B8072}"/>
              </a:ext>
            </a:extLst>
          </p:cNvPr>
          <p:cNvSpPr/>
          <p:nvPr userDrawn="1"/>
        </p:nvSpPr>
        <p:spPr>
          <a:xfrm>
            <a:off x="1158568" y="1778212"/>
            <a:ext cx="1320476" cy="362088"/>
          </a:xfrm>
          <a:custGeom>
            <a:avLst/>
            <a:gdLst>
              <a:gd name="connsiteX0" fmla="*/ 660238 w 1320476"/>
              <a:gd name="connsiteY0" fmla="*/ 0 h 362088"/>
              <a:gd name="connsiteX1" fmla="*/ 1312051 w 1320476"/>
              <a:gd name="connsiteY1" fmla="*/ 346566 h 362088"/>
              <a:gd name="connsiteX2" fmla="*/ 1320476 w 1320476"/>
              <a:gd name="connsiteY2" fmla="*/ 362088 h 362088"/>
              <a:gd name="connsiteX3" fmla="*/ 0 w 1320476"/>
              <a:gd name="connsiteY3" fmla="*/ 362088 h 362088"/>
              <a:gd name="connsiteX4" fmla="*/ 8425 w 1320476"/>
              <a:gd name="connsiteY4" fmla="*/ 346566 h 362088"/>
              <a:gd name="connsiteX5" fmla="*/ 660238 w 1320476"/>
              <a:gd name="connsiteY5" fmla="*/ 0 h 36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0476" h="362088">
                <a:moveTo>
                  <a:pt x="660238" y="0"/>
                </a:moveTo>
                <a:cubicBezTo>
                  <a:pt x="931569" y="0"/>
                  <a:pt x="1170791" y="137473"/>
                  <a:pt x="1312051" y="346566"/>
                </a:cubicBezTo>
                <a:lnTo>
                  <a:pt x="1320476" y="362088"/>
                </a:lnTo>
                <a:lnTo>
                  <a:pt x="0" y="362088"/>
                </a:lnTo>
                <a:lnTo>
                  <a:pt x="8425" y="346566"/>
                </a:lnTo>
                <a:cubicBezTo>
                  <a:pt x="149685" y="137473"/>
                  <a:pt x="388907" y="0"/>
                  <a:pt x="6602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B995BE-66C2-4379-885F-4BE069DA39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03638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9B56B6C6-9F3C-4E80-BBAD-280E697B89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57037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54704160-1ED7-4B90-8963-0F887C73E94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95773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36610597-6A76-4A06-82A5-A8FFC5BAEA0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648156" y="1848535"/>
            <a:ext cx="1430337" cy="1430337"/>
          </a:xfrm>
          <a:prstGeom prst="ellipse">
            <a:avLst/>
          </a:prstGeo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FF56D2E5-86E4-473A-A62F-B7029E5B2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454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3934E34-6CC7-492D-9515-EBEC72EFF4CB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24454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E4E27467-A1AA-4773-AAB5-A96267FBD71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3377853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ABD5EB-4A8B-448B-8ED1-B8B420815B2D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3377853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0D86883C-E501-47FF-AE1A-E9CE8B71B421}"/>
              </a:ext>
            </a:extLst>
          </p:cNvPr>
          <p:cNvSpPr>
            <a:spLocks noGrp="1"/>
          </p:cNvSpPr>
          <p:nvPr>
            <p:ph idx="20"/>
          </p:nvPr>
        </p:nvSpPr>
        <p:spPr>
          <a:xfrm>
            <a:off x="6216589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683A037-F698-4CC9-904D-F377D71F690F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16589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0A095594-2B82-44ED-8C9B-DA7C4D3D2872}"/>
              </a:ext>
            </a:extLst>
          </p:cNvPr>
          <p:cNvSpPr>
            <a:spLocks noGrp="1"/>
          </p:cNvSpPr>
          <p:nvPr>
            <p:ph idx="22"/>
          </p:nvPr>
        </p:nvSpPr>
        <p:spPr>
          <a:xfrm>
            <a:off x="9068972" y="4052306"/>
            <a:ext cx="2588705" cy="1749005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4CDD46A-22ED-48F5-9B5F-13B1B5C4B320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9068972" y="3539268"/>
            <a:ext cx="2588705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600" b="1" cap="all" baseline="0">
                <a:solidFill>
                  <a:srgbClr val="0D1D5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 dirty="0"/>
              <a:t>Executive 01</a:t>
            </a:r>
          </a:p>
        </p:txBody>
      </p:sp>
    </p:spTree>
    <p:extLst>
      <p:ext uri="{BB962C8B-B14F-4D97-AF65-F5344CB8AC3E}">
        <p14:creationId xmlns:p14="http://schemas.microsoft.com/office/powerpoint/2010/main" val="3876503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844881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0FBE0E-A6B0-483E-93DD-5C20DA069D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/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7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18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519AB8-2D8F-4EE5-B4E4-7A48430A4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2998" y="3309109"/>
            <a:ext cx="5163222" cy="673365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accent4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36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10107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1408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333" userDrawn="1">
          <p15:clr>
            <a:srgbClr val="FBAE40"/>
          </p15:clr>
        </p15:guide>
        <p15:guide id="4" pos="36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B5603-8A62-4D45-B6EF-0D7E2D5FC4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139388" y="1154832"/>
            <a:ext cx="7900525" cy="764460"/>
          </a:xfrm>
        </p:spPr>
        <p:txBody>
          <a:bodyPr>
            <a:noAutofit/>
          </a:bodyPr>
          <a:lstStyle>
            <a:lvl1pPr marL="0" indent="0" algn="ctr"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Dummy Text Comes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5A30B6B-EEDB-4142-8138-D50F5A307D7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93041" y="2270376"/>
            <a:ext cx="6206400" cy="4587625"/>
          </a:xfrm>
          <a:custGeom>
            <a:avLst/>
            <a:gdLst>
              <a:gd name="connsiteX0" fmla="*/ 3103200 w 6206400"/>
              <a:gd name="connsiteY0" fmla="*/ 0 h 4587625"/>
              <a:gd name="connsiteX1" fmla="*/ 6206400 w 6206400"/>
              <a:gd name="connsiteY1" fmla="*/ 3103200 h 4587625"/>
              <a:gd name="connsiteX2" fmla="*/ 5831861 w 6206400"/>
              <a:gd name="connsiteY2" fmla="*/ 4582370 h 4587625"/>
              <a:gd name="connsiteX3" fmla="*/ 5828668 w 6206400"/>
              <a:gd name="connsiteY3" fmla="*/ 4587625 h 4587625"/>
              <a:gd name="connsiteX4" fmla="*/ 377733 w 6206400"/>
              <a:gd name="connsiteY4" fmla="*/ 4587625 h 4587625"/>
              <a:gd name="connsiteX5" fmla="*/ 374540 w 6206400"/>
              <a:gd name="connsiteY5" fmla="*/ 4582370 h 4587625"/>
              <a:gd name="connsiteX6" fmla="*/ 0 w 6206400"/>
              <a:gd name="connsiteY6" fmla="*/ 3103200 h 4587625"/>
              <a:gd name="connsiteX7" fmla="*/ 3103200 w 6206400"/>
              <a:gd name="connsiteY7" fmla="*/ 0 h 458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06400" h="4587625">
                <a:moveTo>
                  <a:pt x="3103200" y="0"/>
                </a:moveTo>
                <a:cubicBezTo>
                  <a:pt x="4817050" y="0"/>
                  <a:pt x="6206400" y="1389350"/>
                  <a:pt x="6206400" y="3103200"/>
                </a:cubicBezTo>
                <a:cubicBezTo>
                  <a:pt x="6206400" y="3638778"/>
                  <a:pt x="6070721" y="4142667"/>
                  <a:pt x="5831861" y="4582370"/>
                </a:cubicBezTo>
                <a:lnTo>
                  <a:pt x="5828668" y="4587625"/>
                </a:lnTo>
                <a:lnTo>
                  <a:pt x="377733" y="4587625"/>
                </a:lnTo>
                <a:lnTo>
                  <a:pt x="374540" y="4582370"/>
                </a:lnTo>
                <a:cubicBezTo>
                  <a:pt x="135679" y="4142667"/>
                  <a:pt x="0" y="3638778"/>
                  <a:pt x="0" y="3103200"/>
                </a:cubicBezTo>
                <a:cubicBezTo>
                  <a:pt x="0" y="1389350"/>
                  <a:pt x="1389350" y="0"/>
                  <a:pt x="3103200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504955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6208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998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2E4E194-63F1-4D43-AC02-75733DF045E9}"/>
              </a:ext>
            </a:extLst>
          </p:cNvPr>
          <p:cNvSpPr/>
          <p:nvPr userDrawn="1"/>
        </p:nvSpPr>
        <p:spPr>
          <a:xfrm>
            <a:off x="8308181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799E3E2-888B-2343-9A63-F84C03265CB5}"/>
              </a:ext>
            </a:extLst>
          </p:cNvPr>
          <p:cNvSpPr>
            <a:spLocks noChangeAspect="1"/>
          </p:cNvSpPr>
          <p:nvPr userDrawn="1"/>
        </p:nvSpPr>
        <p:spPr>
          <a:xfrm>
            <a:off x="9833702" y="1823757"/>
            <a:ext cx="832104" cy="832104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Picture Placeholder 11">
            <a:extLst>
              <a:ext uri="{FF2B5EF4-FFF2-40B4-BE49-F238E27FC236}">
                <a16:creationId xmlns:a16="http://schemas.microsoft.com/office/drawing/2014/main" id="{8FEDE8EF-5B7A-A741-9A56-D365CAE01B6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998318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55C1FB-E61C-4BBC-8179-D34908DEA1B6}"/>
              </a:ext>
            </a:extLst>
          </p:cNvPr>
          <p:cNvSpPr/>
          <p:nvPr userDrawn="1"/>
        </p:nvSpPr>
        <p:spPr>
          <a:xfrm>
            <a:off x="0" y="1630018"/>
            <a:ext cx="3883819" cy="43732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C1E0992-271E-4948-9461-C7AA54AF8FEA}"/>
              </a:ext>
            </a:extLst>
          </p:cNvPr>
          <p:cNvSpPr>
            <a:spLocks noChangeAspect="1"/>
          </p:cNvSpPr>
          <p:nvPr userDrawn="1"/>
        </p:nvSpPr>
        <p:spPr>
          <a:xfrm>
            <a:off x="1526011" y="1823757"/>
            <a:ext cx="832104" cy="832104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126" y="3207024"/>
            <a:ext cx="3445566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5B71D50-AA4B-4E0C-8F6A-0F64F2C8A8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83819" y="1630018"/>
            <a:ext cx="4424362" cy="4373217"/>
          </a:xfrm>
          <a:solidFill>
            <a:schemeClr val="bg2">
              <a:lumMod val="9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47C9C38-5B17-467D-B581-EF28ECB11E8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527490" y="3207024"/>
            <a:ext cx="3445200" cy="2504663"/>
          </a:xfrm>
        </p:spPr>
        <p:txBody>
          <a:bodyPr lIns="0" tIns="0" rIns="0" bIns="0">
            <a:normAutofit/>
          </a:bodyPr>
          <a:lstStyle>
            <a:lvl1pPr marL="0" indent="0" algn="ct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19126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694448B-800C-40EF-8F61-18C018E837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527124" y="2711636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1800" b="1" cap="all" baseline="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3B974E-5202-4EAD-9D55-4129C84BAE8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90627" y="1988373"/>
            <a:ext cx="502873" cy="502873"/>
          </a:xfrm>
          <a:prstGeom prst="rect">
            <a:avLst/>
          </a:prstGeom>
          <a:noFill/>
        </p:spPr>
        <p:txBody>
          <a:bodyPr lIns="0" rIns="0" anchor="ctr">
            <a:no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74103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B6EB0C6-606C-4AFB-8FF8-AB43606B95BD}"/>
              </a:ext>
            </a:extLst>
          </p:cNvPr>
          <p:cNvSpPr/>
          <p:nvPr userDrawn="1"/>
        </p:nvSpPr>
        <p:spPr>
          <a:xfrm>
            <a:off x="6599236" y="4707908"/>
            <a:ext cx="5592763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CE6D5A-A5C0-4B12-A26A-691D5743FA5C}"/>
              </a:ext>
            </a:extLst>
          </p:cNvPr>
          <p:cNvSpPr/>
          <p:nvPr userDrawn="1"/>
        </p:nvSpPr>
        <p:spPr>
          <a:xfrm>
            <a:off x="-82063" y="1648186"/>
            <a:ext cx="5709139" cy="100647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934" y="2863158"/>
            <a:ext cx="4074002" cy="2846648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B88DD7-AEB5-4718-AF2D-28B5B91ED715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1309370" y="1903728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r">
              <a:buNone/>
              <a:defRPr sz="1800" b="1" cap="all" baseline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01 comes here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E5123CE7-2F8A-489B-BD99-0C2A33ADF49A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7327918" y="1648186"/>
            <a:ext cx="4074002" cy="2834508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07730BCF-AC2A-4FEC-8F01-63964DB444C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7475709" y="4963450"/>
            <a:ext cx="3445566" cy="495389"/>
          </a:xfr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</a:lstStyle>
          <a:p>
            <a:pPr lvl="0"/>
            <a:r>
              <a:rPr lang="en-US" noProof="0"/>
              <a:t>Topic 02 comes here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19C8692-230B-D543-A7F7-4FD61B04D1C6}"/>
              </a:ext>
            </a:extLst>
          </p:cNvPr>
          <p:cNvSpPr>
            <a:spLocks noChangeAspect="1"/>
          </p:cNvSpPr>
          <p:nvPr userDrawn="1"/>
        </p:nvSpPr>
        <p:spPr>
          <a:xfrm>
            <a:off x="5084763" y="1652762"/>
            <a:ext cx="1001899" cy="1001899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11">
            <a:extLst>
              <a:ext uri="{FF2B5EF4-FFF2-40B4-BE49-F238E27FC236}">
                <a16:creationId xmlns:a16="http://schemas.microsoft.com/office/drawing/2014/main" id="{E150BFC7-A11D-CC46-B5A2-8BD93C26950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282969" y="1850968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95B55F4-B501-3440-8904-A1C7F049CBE8}"/>
              </a:ext>
            </a:extLst>
          </p:cNvPr>
          <p:cNvSpPr>
            <a:spLocks noChangeAspect="1"/>
          </p:cNvSpPr>
          <p:nvPr userDrawn="1"/>
        </p:nvSpPr>
        <p:spPr>
          <a:xfrm>
            <a:off x="6100576" y="4707907"/>
            <a:ext cx="1001899" cy="1001899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Picture Placeholder 11">
            <a:extLst>
              <a:ext uri="{FF2B5EF4-FFF2-40B4-BE49-F238E27FC236}">
                <a16:creationId xmlns:a16="http://schemas.microsoft.com/office/drawing/2014/main" id="{F2116994-BE3E-6A43-9C15-E71BA8EC821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298782" y="4906113"/>
            <a:ext cx="605487" cy="605487"/>
          </a:xfrm>
          <a:prstGeom prst="rect">
            <a:avLst/>
          </a:prstGeom>
          <a:noFill/>
        </p:spPr>
        <p:txBody>
          <a:bodyPr lIns="0" rIns="0" anchor="ctr">
            <a:normAutofit/>
          </a:bodyPr>
          <a:lstStyle>
            <a:lvl1pPr marL="0" indent="0" algn="ctr">
              <a:buNone/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891400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3A6D02-D902-4B4A-B727-07D0E5BBC3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47800" y="1847056"/>
            <a:ext cx="9296400" cy="3163888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1575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6/17/2022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0" r:id="rId4"/>
    <p:sldLayoutId id="2147483661" r:id="rId5"/>
    <p:sldLayoutId id="2147483662" r:id="rId6"/>
    <p:sldLayoutId id="2147483663" r:id="rId7"/>
    <p:sldLayoutId id="2147483654" r:id="rId8"/>
    <p:sldLayoutId id="2147483676" r:id="rId9"/>
    <p:sldLayoutId id="2147483675" r:id="rId10"/>
    <p:sldLayoutId id="2147483664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1" r:id="rId17"/>
    <p:sldLayoutId id="2147483672" r:id="rId18"/>
    <p:sldLayoutId id="2147483674" r:id="rId19"/>
    <p:sldLayoutId id="2147483673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www.contos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line buildings from below">
            <a:extLst>
              <a:ext uri="{FF2B5EF4-FFF2-40B4-BE49-F238E27FC236}">
                <a16:creationId xmlns:a16="http://schemas.microsoft.com/office/drawing/2014/main" id="{CF143FEA-6E93-4548-8A9B-318F437CD8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FCA16-8D78-4A87-9023-708458E3A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</a:t>
            </a:r>
          </a:p>
        </p:txBody>
      </p:sp>
      <p:pic>
        <p:nvPicPr>
          <p:cNvPr id="17" name="Picture Placeholder 16" descr="man posing for picture">
            <a:extLst>
              <a:ext uri="{FF2B5EF4-FFF2-40B4-BE49-F238E27FC236}">
                <a16:creationId xmlns:a16="http://schemas.microsoft.com/office/drawing/2014/main" id="{CBB1FBB7-8048-6F41-A39C-61BDC2D38B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66C6D21-6780-4D8A-9B6F-582E0BD2DC2E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/>
              <a:t>Alexander Martensson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35AC4D-C17D-4827-B693-43A34920A5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19" name="Picture Placeholder 18" descr="woman posing while texting">
            <a:extLst>
              <a:ext uri="{FF2B5EF4-FFF2-40B4-BE49-F238E27FC236}">
                <a16:creationId xmlns:a16="http://schemas.microsoft.com/office/drawing/2014/main" id="{9F61DE0B-ECF7-B74B-80E5-B602A86B8F8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E57B2-448D-4C8D-8B9C-FFDDFB0A9208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dirty="0"/>
              <a:t>Victoria Lindqvist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CF1405A-05DA-4553-A7B3-B9592963C6B1}"/>
              </a:ext>
            </a:extLst>
          </p:cNvPr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1" name="Picture Placeholder 20" descr="man smiling and looking down">
            <a:extLst>
              <a:ext uri="{FF2B5EF4-FFF2-40B4-BE49-F238E27FC236}">
                <a16:creationId xmlns:a16="http://schemas.microsoft.com/office/drawing/2014/main" id="{007C99FF-D296-8544-B04B-EA1DBB45780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B9E2175-1C3C-4B3E-A872-A1B7E6D64D52}"/>
              </a:ext>
            </a:extLst>
          </p:cNvPr>
          <p:cNvSpPr>
            <a:spLocks noGrp="1"/>
          </p:cNvSpPr>
          <p:nvPr>
            <p:ph idx="21"/>
          </p:nvPr>
        </p:nvSpPr>
        <p:spPr/>
        <p:txBody>
          <a:bodyPr/>
          <a:lstStyle/>
          <a:p>
            <a:r>
              <a:rPr lang="en-US" dirty="0"/>
              <a:t>Mirjam Nilsson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80C3E07-3509-4911-AFF9-20EA8F12D0A4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pic>
        <p:nvPicPr>
          <p:cNvPr id="23" name="Picture Placeholder 22" descr="woman posing for image">
            <a:extLst>
              <a:ext uri="{FF2B5EF4-FFF2-40B4-BE49-F238E27FC236}">
                <a16:creationId xmlns:a16="http://schemas.microsoft.com/office/drawing/2014/main" id="{A164AE4A-BFE4-F247-8542-C612BD5BFAB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71C9CF1-70B0-46DB-869F-6DC53668898D}"/>
              </a:ext>
            </a:extLst>
          </p:cNvPr>
          <p:cNvSpPr>
            <a:spLocks noGrp="1"/>
          </p:cNvSpPr>
          <p:nvPr>
            <p:ph idx="23"/>
          </p:nvPr>
        </p:nvSpPr>
        <p:spPr/>
        <p:txBody>
          <a:bodyPr/>
          <a:lstStyle/>
          <a:p>
            <a:r>
              <a:rPr lang="en-US" dirty="0"/>
              <a:t>Angelica Astrom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EAA9254-229F-4C3E-B078-B8912E5BBE98}"/>
              </a:ext>
            </a:extLst>
          </p:cNvPr>
          <p:cNvSpPr>
            <a:spLocks noGrp="1"/>
          </p:cNvSpPr>
          <p:nvPr>
            <p:ph idx="22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0F7B49-6C9D-4DBF-AD20-9D4CFAB1C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34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skyscrappers">
            <a:extLst>
              <a:ext uri="{FF2B5EF4-FFF2-40B4-BE49-F238E27FC236}">
                <a16:creationId xmlns:a16="http://schemas.microsoft.com/office/drawing/2014/main" id="{3A7EDB62-3E60-F44C-AE34-9495623E00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532C5D74-7E71-4488-B3EF-73A86F04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10F9F51E-A3D5-4726-BACE-D5CDD8A46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1501E1-4EA1-44EB-AF62-6F74678A23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http://www.contoso.com/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8802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9" descr="cityscape">
            <a:extLst>
              <a:ext uri="{FF2B5EF4-FFF2-40B4-BE49-F238E27FC236}">
                <a16:creationId xmlns:a16="http://schemas.microsoft.com/office/drawing/2014/main" id="{63493B9E-F6F8-4C0F-9706-CA547A8B2B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" b="39"/>
          <a:stretch>
            <a:fillRect/>
          </a:stretch>
        </p:blipFill>
        <p:spPr/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3C40962-BA6A-43E4-97BA-511A9B90CF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Flora@contoso.com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FDFFBF-E125-47CF-AAE0-ACC45013CE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http://www.contoso.com/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this 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45E9C-72EF-4C78-9EDD-E57B92C91D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u="sng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Template Editing Instructions and Feedback</a:t>
            </a:r>
            <a:endParaRPr lang="en-US" u="sng" dirty="0">
              <a:solidFill>
                <a:srgbClr val="0070C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D5F241F-3D28-4712-A087-30DC45A0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82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cityscape">
            <a:extLst>
              <a:ext uri="{FF2B5EF4-FFF2-40B4-BE49-F238E27FC236}">
                <a16:creationId xmlns:a16="http://schemas.microsoft.com/office/drawing/2014/main" id="{ABD7F97D-15E8-4032-B615-0562046B754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AB08B8-3DB3-4637-AE23-B8DB96D9F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 title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98AA37-E298-4CD8-9F0F-2123ACFD96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comes here</a:t>
            </a:r>
          </a:p>
        </p:txBody>
      </p:sp>
    </p:spTree>
    <p:extLst>
      <p:ext uri="{BB962C8B-B14F-4D97-AF65-F5344CB8AC3E}">
        <p14:creationId xmlns:p14="http://schemas.microsoft.com/office/powerpoint/2010/main" val="316717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C2A7-EC84-4D8C-9CA2-F6AE46F5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divider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960426-AAA6-4126-93AF-30F7DEE01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11" name="Picture Placeholder 10" descr="city scape">
            <a:extLst>
              <a:ext uri="{FF2B5EF4-FFF2-40B4-BE49-F238E27FC236}">
                <a16:creationId xmlns:a16="http://schemas.microsoft.com/office/drawing/2014/main" id="{9D82A855-CCB0-4075-B5EE-5CC6FD176D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959E-B23F-467A-9B6E-30F9EE969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53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01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A9A18-93E0-4615-B7AA-B8C8FBB14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02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32C0-5E61-447F-9557-57AF415D6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15102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indent="0">
              <a:buNone/>
            </a:pPr>
            <a:r>
              <a:rPr lang="en-US" sz="1800" dirty="0"/>
              <a:t>Nunc viverra imperdiet enim. Fusce est. Vivamus a tellus.</a:t>
            </a:r>
          </a:p>
          <a:p>
            <a:pPr marL="0" indent="0">
              <a:buNone/>
            </a:pPr>
            <a:r>
              <a:rPr lang="en-US" sz="1800" dirty="0"/>
              <a:t>Pellentesque habitant morbi tristique senectus et netus et malesuada fames ac turpis egestas. Proin pharetra nonummy pede. Mauris et orci.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29305ED8-D39E-4A20-A7CB-7EC58B3E3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B985D-7833-4E74-AA1C-E9A4BC3CC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01</a:t>
            </a:r>
          </a:p>
        </p:txBody>
      </p:sp>
      <p:pic>
        <p:nvPicPr>
          <p:cNvPr id="83" name="Picture Placeholder 82" descr="Bar chart">
            <a:extLst>
              <a:ext uri="{FF2B5EF4-FFF2-40B4-BE49-F238E27FC236}">
                <a16:creationId xmlns:a16="http://schemas.microsoft.com/office/drawing/2014/main" id="{C881BE4E-5D69-E447-A036-5172F657074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37A9B0-8DFC-4474-9F0A-612E661EF4EC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48D1D-2547-44FC-BACD-2BCD769E2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pic>
        <p:nvPicPr>
          <p:cNvPr id="22" name="Picture Placeholder 21" descr="downtown area at dusk">
            <a:extLst>
              <a:ext uri="{FF2B5EF4-FFF2-40B4-BE49-F238E27FC236}">
                <a16:creationId xmlns:a16="http://schemas.microsoft.com/office/drawing/2014/main" id="{900B31E0-725B-4414-BD86-F34DA104673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5" name="Picture Placeholder 84" descr="Single gear">
            <a:extLst>
              <a:ext uri="{FF2B5EF4-FFF2-40B4-BE49-F238E27FC236}">
                <a16:creationId xmlns:a16="http://schemas.microsoft.com/office/drawing/2014/main" id="{65FBD7DF-30E8-9042-8A0D-0F64C33E0B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8F2DCC-A50E-40A1-81F9-70371D4AA42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Topic 02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D639B0-7991-4B2B-9E50-32064EB91255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4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5E3677-5FC4-4712-BA70-5DBE57453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26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3C2D9-0850-4620-BE32-11F44A927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02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3A6F33C-3AFE-474E-AC15-C00F368C3C6A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r>
              <a:rPr lang="en-US" dirty="0"/>
              <a:t>Topic 01 comes here</a:t>
            </a:r>
          </a:p>
        </p:txBody>
      </p:sp>
      <p:pic>
        <p:nvPicPr>
          <p:cNvPr id="29" name="Picture Placeholder 28" descr="Pencil">
            <a:extLst>
              <a:ext uri="{FF2B5EF4-FFF2-40B4-BE49-F238E27FC236}">
                <a16:creationId xmlns:a16="http://schemas.microsoft.com/office/drawing/2014/main" id="{F0E35123-11A3-CD40-A44F-8A81B9105639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5163-D5FD-4849-978B-77883FAF7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38480-8B6F-44E5-A602-6240C1B85FB3}"/>
              </a:ext>
            </a:extLst>
          </p:cNvPr>
          <p:cNvSpPr>
            <a:spLocks noGrp="1"/>
          </p:cNvSpPr>
          <p:nvPr>
            <p:ph idx="19"/>
          </p:nvPr>
        </p:nvSpPr>
        <p:spPr/>
        <p:txBody>
          <a:bodyPr/>
          <a:lstStyle/>
          <a:p>
            <a:r>
              <a:rPr lang="en-US" sz="16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r>
              <a:rPr lang="en-US" sz="1600" dirty="0"/>
              <a:t>Nunc viverra imperdiet enim. Fusce est. Vivamus a tellus.</a:t>
            </a:r>
          </a:p>
          <a:p>
            <a:r>
              <a:rPr lang="en-US" sz="1600" dirty="0"/>
              <a:t>Pellentesque habitant morbi tristique senectus et netus et males</a:t>
            </a:r>
          </a:p>
          <a:p>
            <a:r>
              <a:rPr lang="en-US" sz="1600" dirty="0"/>
              <a:t>Pellentesque habitant morbi tristique senectus et netus et malesuada fames ac</a:t>
            </a:r>
          </a:p>
        </p:txBody>
      </p:sp>
      <p:pic>
        <p:nvPicPr>
          <p:cNvPr id="31" name="Picture Placeholder 30" descr="Laptop">
            <a:extLst>
              <a:ext uri="{FF2B5EF4-FFF2-40B4-BE49-F238E27FC236}">
                <a16:creationId xmlns:a16="http://schemas.microsoft.com/office/drawing/2014/main" id="{6BF407E9-98AE-2B40-90E3-1B14FC14FDB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1EE8A19-6968-4C81-B180-20FEF61ADEE1}"/>
              </a:ext>
            </a:extLst>
          </p:cNvPr>
          <p:cNvSpPr>
            <a:spLocks noGrp="1"/>
          </p:cNvSpPr>
          <p:nvPr>
            <p:ph idx="20"/>
          </p:nvPr>
        </p:nvSpPr>
        <p:spPr/>
        <p:txBody>
          <a:bodyPr/>
          <a:lstStyle/>
          <a:p>
            <a:r>
              <a:rPr lang="en-US" dirty="0"/>
              <a:t>Topic 02 comes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C0347-C2C9-46A2-B7A6-9653B525F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03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B532-EB3E-428B-9224-EFA237D16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</a:t>
            </a:r>
          </a:p>
        </p:txBody>
      </p:sp>
      <p:graphicFrame>
        <p:nvGraphicFramePr>
          <p:cNvPr id="6" name="Chart 5" descr="column chart">
            <a:extLst>
              <a:ext uri="{FF2B5EF4-FFF2-40B4-BE49-F238E27FC236}">
                <a16:creationId xmlns:a16="http://schemas.microsoft.com/office/drawing/2014/main" id="{C062A1BC-6630-4B2A-9929-8780DBCEC3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8068886"/>
              </p:ext>
            </p:extLst>
          </p:nvPr>
        </p:nvGraphicFramePr>
        <p:xfrm>
          <a:off x="515938" y="1616856"/>
          <a:ext cx="6400677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 descr="pie chart">
            <a:extLst>
              <a:ext uri="{FF2B5EF4-FFF2-40B4-BE49-F238E27FC236}">
                <a16:creationId xmlns:a16="http://schemas.microsoft.com/office/drawing/2014/main" id="{DCCB6637-D8E6-4BF1-9EF6-E5654DE57B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6149307"/>
              </p:ext>
            </p:extLst>
          </p:nvPr>
        </p:nvGraphicFramePr>
        <p:xfrm>
          <a:off x="6085314" y="1603524"/>
          <a:ext cx="6106686" cy="4071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5F9B50-CED9-4961-91E8-058BE256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0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EE52E89-C526-4F73-86FB-0EB31587C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8406185"/>
              </p:ext>
            </p:extLst>
          </p:nvPr>
        </p:nvGraphicFramePr>
        <p:xfrm>
          <a:off x="515938" y="1610463"/>
          <a:ext cx="11150600" cy="3929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120">
                  <a:extLst>
                    <a:ext uri="{9D8B030D-6E8A-4147-A177-3AD203B41FA5}">
                      <a16:colId xmlns:a16="http://schemas.microsoft.com/office/drawing/2014/main" val="278590061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287965835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175652853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3202057861"/>
                    </a:ext>
                  </a:extLst>
                </a:gridCol>
                <a:gridCol w="2230120">
                  <a:extLst>
                    <a:ext uri="{9D8B030D-6E8A-4147-A177-3AD203B41FA5}">
                      <a16:colId xmlns:a16="http://schemas.microsoft.com/office/drawing/2014/main" val="2509247184"/>
                    </a:ext>
                  </a:extLst>
                </a:gridCol>
              </a:tblGrid>
              <a:tr h="5923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01</a:t>
                      </a:r>
                      <a:endParaRPr lang="en-IN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02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03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04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 05</a:t>
                      </a:r>
                      <a:endParaRPr lang="en-IN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30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Item 01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5186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02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081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03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541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04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936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05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867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06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1734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07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1800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Item 08</a:t>
                      </a:r>
                      <a:endParaRPr lang="en-IN" sz="1600" dirty="0"/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762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IN" sz="16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b="1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Text</a:t>
                      </a:r>
                      <a:endParaRPr lang="en-IN" sz="1600" dirty="0"/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927340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6886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55078"/>
      </a:accent1>
      <a:accent2>
        <a:srgbClr val="0F3955"/>
      </a:accent2>
      <a:accent3>
        <a:srgbClr val="BF678E"/>
      </a:accent3>
      <a:accent4>
        <a:srgbClr val="B2606E"/>
      </a:accent4>
      <a:accent5>
        <a:srgbClr val="731F1C"/>
      </a:accent5>
      <a:accent6>
        <a:srgbClr val="666666"/>
      </a:accent6>
      <a:hlink>
        <a:srgbClr val="BF678E"/>
      </a:hlink>
      <a:folHlink>
        <a:srgbClr val="731F1C"/>
      </a:folHlink>
    </a:clrScheme>
    <a:fontScheme name="Contoso v2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8997677_Rose suite presentation_AAS_v4" id="{97C8BA14-D802-4795-89C7-EAA620DD846B}" vid="{D162D178-FB75-4B8B-B67A-CA51C6DCA18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Rose suite presentation</Template>
  <TotalTime>0</TotalTime>
  <Words>775</Words>
  <Application>Microsoft Office PowerPoint</Application>
  <PresentationFormat>Widescreen</PresentationFormat>
  <Paragraphs>125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Corbel</vt:lpstr>
      <vt:lpstr>Office Theme</vt:lpstr>
      <vt:lpstr>Presentation title I</vt:lpstr>
      <vt:lpstr>Presentation title II</vt:lpstr>
      <vt:lpstr>Section divider</vt:lpstr>
      <vt:lpstr>Content 01 </vt:lpstr>
      <vt:lpstr>Content 02 </vt:lpstr>
      <vt:lpstr>Comparison 01</vt:lpstr>
      <vt:lpstr>Comparison 02</vt:lpstr>
      <vt:lpstr>Chart</vt:lpstr>
      <vt:lpstr>Table</vt:lpstr>
      <vt:lpstr>team</vt:lpstr>
      <vt:lpstr>Thank you</vt:lpstr>
      <vt:lpstr>Thank you !</vt:lpstr>
      <vt:lpstr>Customize this Template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2022-06-17T07:31:36Z</dcterms:created>
  <dcterms:modified xsi:type="dcterms:W3CDTF">2022-06-17T07:49:03Z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